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1C1C1C"/>
    <a:srgbClr val="CFC6AD"/>
    <a:srgbClr val="E6E6E6"/>
    <a:srgbClr val="ECCFB5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3" autoAdjust="0"/>
  </p:normalViewPr>
  <p:slideViewPr>
    <p:cSldViewPr>
      <p:cViewPr>
        <p:scale>
          <a:sx n="98" d="100"/>
          <a:sy n="98" d="100"/>
        </p:scale>
        <p:origin x="1278" y="72"/>
      </p:cViewPr>
      <p:guideLst>
        <p:guide orient="horz" pos="31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36F0C9-AEA4-48A3-B955-8D4606DAE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32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08EFF3B-CE40-40C9-9534-7BA64C55E374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4749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ED1C5-5735-4013-96CD-AD1158A92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55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DB0E7-B140-4244-BFA2-D3E14D071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5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47424-420D-486F-842D-258769B24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0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B7F9-FEF4-448D-BE6D-63E13409F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8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7E5B6-B6DF-42E3-B61D-34057ABAF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8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10E2-6D59-42D2-8F67-B026ADBEC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3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6E78-D5D0-4E44-9A0B-D996CF4FB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07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DF18-C994-4F65-AE41-CF45D5E53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5FA03-CC9C-46E1-BC10-859F8875E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17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3B1-8AF6-41F0-879F-F55AEAB1C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7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61B9B-CECD-4183-A73B-17BB443D4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23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F036CDF5-D99E-4DDE-B4FD-691F832F3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5325" y="1735520"/>
            <a:ext cx="605435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000" b="1" dirty="0">
                <a:solidFill>
                  <a:srgbClr val="4C4C4C"/>
                </a:solidFill>
                <a:latin typeface="Arial" panose="020B0604020202020204" pitchFamily="34" charset="0"/>
              </a:rPr>
              <a:t>INSERT YOUR HEADLINE </a:t>
            </a:r>
            <a:r>
              <a:rPr lang="en-US" altLang="en-US" sz="30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HERE</a:t>
            </a:r>
          </a:p>
          <a:p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Use present-tense </a:t>
            </a:r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verbs </a:t>
            </a:r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(active voice) and </a:t>
            </a:r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write a </a:t>
            </a:r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very short </a:t>
            </a:r>
            <a:r>
              <a:rPr lang="en-US" altLang="en-US" sz="105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summary.</a:t>
            </a:r>
            <a:endParaRPr lang="en-US" altLang="en-US" sz="1050" b="1" dirty="0">
              <a:latin typeface="Arial" panose="020B0604020202020204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492500" y="264795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417888" y="2505075"/>
            <a:ext cx="1600200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FF6666"/>
                </a:solidFill>
                <a:latin typeface="Arial" panose="020B0604020202020204" pitchFamily="34" charset="0"/>
              </a:rPr>
              <a:t>Your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story of at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least 250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typed words goes here.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In the story, start with a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lead, a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short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attention-grabbing sentence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that includes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the most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important information.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Then, in descending order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of importance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, write a news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story in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which you explain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what happened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last night on the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strip of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land between von </a:t>
            </a:r>
            <a:r>
              <a:rPr lang="en-US" altLang="en-US" sz="1200" b="1" dirty="0" err="1" smtClean="0">
                <a:solidFill>
                  <a:srgbClr val="4C4C4C"/>
                </a:solidFill>
                <a:latin typeface="Arial" panose="020B0604020202020204" pitchFamily="34" charset="0"/>
              </a:rPr>
              <a:t>Gratwitz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200" b="1" dirty="0" err="1" smtClean="0">
                <a:solidFill>
                  <a:srgbClr val="4C4C4C"/>
                </a:solidFill>
                <a:latin typeface="Arial" panose="020B0604020202020204" pitchFamily="34" charset="0"/>
              </a:rPr>
              <a:t>Znaeym’s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 properties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Feel free to invent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sources, from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members of either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man’s hunting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party and/or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families to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local officials who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may want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to comment about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the crime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scene and/or feud. </a:t>
            </a:r>
            <a:endParaRPr lang="en-US" altLang="en-US" sz="1200" b="1" dirty="0" smtClean="0">
              <a:solidFill>
                <a:srgbClr val="4C4C4C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5032375" y="2505075"/>
            <a:ext cx="16002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Your story should be as realistic as possible, based on what would have been found the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following day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in the woods. </a:t>
            </a:r>
            <a:endParaRPr lang="en-US" altLang="en-US" sz="1200" b="1" dirty="0" smtClean="0">
              <a:solidFill>
                <a:srgbClr val="4C4C4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Obviously, the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only people who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knew about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the peace pact are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no longer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alive, so that part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will not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be in your story. </a:t>
            </a:r>
            <a:endParaRPr lang="en-US" altLang="en-US" sz="1200" b="1" dirty="0" smtClean="0">
              <a:solidFill>
                <a:srgbClr val="4C4C4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It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will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be up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to you to decide what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the people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of the town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conclude about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the deaths of these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two men.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Finally, don’t forget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your byline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(ex: “By Sammy Student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”) at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the top of your story.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That’s how </a:t>
            </a:r>
            <a:r>
              <a:rPr lang="en-US" altLang="en-US" sz="1200" b="1" dirty="0">
                <a:solidFill>
                  <a:srgbClr val="4C4C4C"/>
                </a:solidFill>
                <a:latin typeface="Arial" panose="020B0604020202020204" pitchFamily="34" charset="0"/>
              </a:rPr>
              <a:t>I’ll know who created </a:t>
            </a:r>
            <a:r>
              <a:rPr lang="en-US" altLang="en-US" sz="1200" b="1" dirty="0" smtClean="0">
                <a:solidFill>
                  <a:srgbClr val="4C4C4C"/>
                </a:solidFill>
                <a:latin typeface="Arial" panose="020B0604020202020204" pitchFamily="34" charset="0"/>
              </a:rPr>
              <a:t>the page.</a:t>
            </a:r>
            <a:endParaRPr lang="en-US" altLang="en-US" sz="1200" b="1" dirty="0">
              <a:solidFill>
                <a:srgbClr val="4C4C4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200" dirty="0">
              <a:solidFill>
                <a:srgbClr val="4C4C4C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401966" y="486751"/>
            <a:ext cx="627299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5000" b="1" dirty="0" smtClean="0">
                <a:solidFill>
                  <a:srgbClr val="4C4C4C"/>
                </a:solidFill>
              </a:rPr>
              <a:t>NEWSPAPER TITLE</a:t>
            </a:r>
            <a:endParaRPr lang="en-GB" altLang="en-US" sz="5000" b="1" dirty="0">
              <a:solidFill>
                <a:srgbClr val="4C4C4C"/>
              </a:solidFill>
            </a:endParaRP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498475" y="1390650"/>
            <a:ext cx="505138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050" b="1" dirty="0" smtClean="0">
                <a:solidFill>
                  <a:srgbClr val="4C4C4C"/>
                </a:solidFill>
                <a:latin typeface="Arial Black" panose="020B0A04020102020204" pitchFamily="34" charset="0"/>
              </a:rPr>
              <a:t>Include date, location, edition, volume number – make it </a:t>
            </a:r>
            <a:r>
              <a:rPr lang="en-GB" altLang="en-US" sz="1050" b="1" dirty="0" smtClean="0">
                <a:solidFill>
                  <a:srgbClr val="4C4C4C"/>
                </a:solidFill>
                <a:latin typeface="Arial Black" panose="020B0A04020102020204" pitchFamily="34" charset="0"/>
              </a:rPr>
              <a:t>look </a:t>
            </a:r>
            <a:r>
              <a:rPr lang="en-GB" altLang="en-US" sz="1050" b="1" dirty="0" smtClean="0">
                <a:solidFill>
                  <a:srgbClr val="4C4C4C"/>
                </a:solidFill>
                <a:latin typeface="Arial Black" panose="020B0A04020102020204" pitchFamily="34" charset="0"/>
              </a:rPr>
              <a:t>real!</a:t>
            </a:r>
            <a:endParaRPr lang="en-GB" altLang="en-US" sz="1050" b="1" dirty="0">
              <a:solidFill>
                <a:srgbClr val="4C4C4C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083" name="Group 18"/>
          <p:cNvGrpSpPr>
            <a:grpSpLocks/>
          </p:cNvGrpSpPr>
          <p:nvPr/>
        </p:nvGrpSpPr>
        <p:grpSpPr bwMode="auto">
          <a:xfrm>
            <a:off x="441325" y="2613025"/>
            <a:ext cx="2773363" cy="2670175"/>
            <a:chOff x="432" y="1920"/>
            <a:chExt cx="2352" cy="2265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32" y="1920"/>
              <a:ext cx="2352" cy="2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pic>
          <p:nvPicPr>
            <p:cNvPr id="3089" name="Picture 17" descr="shado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008"/>
              <a:ext cx="1996" cy="2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4" name="Line 19"/>
          <p:cNvSpPr>
            <a:spLocks noChangeShapeType="1"/>
          </p:cNvSpPr>
          <p:nvPr/>
        </p:nvSpPr>
        <p:spPr bwMode="auto">
          <a:xfrm>
            <a:off x="293688" y="54149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Rectangle 20"/>
          <p:cNvSpPr>
            <a:spLocks noChangeArrowheads="1"/>
          </p:cNvSpPr>
          <p:nvPr/>
        </p:nvSpPr>
        <p:spPr bwMode="auto">
          <a:xfrm>
            <a:off x="115888" y="5576888"/>
            <a:ext cx="314325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4C4C4C"/>
                </a:solidFill>
              </a:rPr>
              <a:t>Paste a picture above.</a:t>
            </a:r>
            <a:endParaRPr lang="en-US" altLang="en-US" sz="2000" b="1" dirty="0">
              <a:solidFill>
                <a:srgbClr val="4C4C4C"/>
              </a:solidFill>
            </a:endParaRPr>
          </a:p>
        </p:txBody>
      </p:sp>
      <p:sp>
        <p:nvSpPr>
          <p:cNvPr id="3086" name="Rectangle 21"/>
          <p:cNvSpPr>
            <a:spLocks noChangeArrowheads="1"/>
          </p:cNvSpPr>
          <p:nvPr/>
        </p:nvSpPr>
        <p:spPr bwMode="auto">
          <a:xfrm>
            <a:off x="267526" y="5973117"/>
            <a:ext cx="2790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4C4C4C"/>
                </a:solidFill>
                <a:latin typeface="Arial" panose="020B0604020202020204" pitchFamily="34" charset="0"/>
              </a:rPr>
              <a:t>Be sure to include a caption explaining the photo to the reader</a:t>
            </a:r>
            <a:r>
              <a:rPr lang="en-US" altLang="en-US" sz="1200" dirty="0" smtClean="0">
                <a:solidFill>
                  <a:srgbClr val="4C4C4C"/>
                </a:solidFill>
                <a:latin typeface="Arial" panose="020B0604020202020204" pitchFamily="34" charset="0"/>
              </a:rPr>
              <a:t>.</a:t>
            </a:r>
            <a:r>
              <a:rPr lang="en-US" altLang="en-US" sz="1200" dirty="0" smtClean="0">
                <a:latin typeface="Arial" panose="020B0604020202020204" pitchFamily="34" charset="0"/>
              </a:rPr>
              <a:t> 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244850" y="5421313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249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Arial Black</vt:lpstr>
      <vt:lpstr>Times</vt:lpstr>
      <vt:lpstr>Blank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Newspapers Template</dc:title>
  <dc:creator>Presentation Magazine</dc:creator>
  <cp:lastModifiedBy>Windows User</cp:lastModifiedBy>
  <cp:revision>22</cp:revision>
  <dcterms:created xsi:type="dcterms:W3CDTF">2007-10-10T08:29:48Z</dcterms:created>
  <dcterms:modified xsi:type="dcterms:W3CDTF">2018-09-16T16:45:33Z</dcterms:modified>
</cp:coreProperties>
</file>